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83" r:id="rId2"/>
  </p:sld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BFF3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webp>
</file>

<file path=ppt/media/image24.png>
</file>

<file path=ppt/media/image25.png>
</file>

<file path=ppt/media/image26.png>
</file>

<file path=ppt/media/image27.png>
</file>

<file path=ppt/media/image28.webp>
</file>

<file path=ppt/media/image29.png>
</file>

<file path=ppt/media/image3.png>
</file>

<file path=ppt/media/image30.jpeg>
</file>

<file path=ppt/media/image31.jpeg>
</file>

<file path=ppt/media/image3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901200" y="2600133"/>
            <a:ext cx="6389600" cy="8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725600" y="4939533"/>
            <a:ext cx="6740800" cy="6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5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2561000" y="2179233"/>
            <a:ext cx="7070000" cy="148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3715400" y="4125967"/>
            <a:ext cx="4761200" cy="7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1219200" lvl="1" indent="-457200" algn="ctr">
              <a:spcBef>
                <a:spcPts val="213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2400">
                <a:solidFill>
                  <a:schemeClr val="accent1"/>
                </a:solidFill>
              </a:defRPr>
            </a:lvl2pPr>
            <a:lvl3pPr marL="1828800" lvl="2" indent="-457200" algn="ctr">
              <a:spcBef>
                <a:spcPts val="213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2400">
                <a:solidFill>
                  <a:schemeClr val="accent1"/>
                </a:solidFill>
              </a:defRPr>
            </a:lvl3pPr>
            <a:lvl4pPr marL="2438400" lvl="3" indent="-457200" algn="ctr">
              <a:spcBef>
                <a:spcPts val="213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2400">
                <a:solidFill>
                  <a:schemeClr val="accent1"/>
                </a:solidFill>
              </a:defRPr>
            </a:lvl4pPr>
            <a:lvl5pPr marL="3048000" lvl="4" indent="-457200" algn="ctr">
              <a:spcBef>
                <a:spcPts val="213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2400">
                <a:solidFill>
                  <a:schemeClr val="accent1"/>
                </a:solidFill>
              </a:defRPr>
            </a:lvl5pPr>
            <a:lvl6pPr marL="3657600" lvl="5" indent="-457200" algn="ctr">
              <a:spcBef>
                <a:spcPts val="213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2400">
                <a:solidFill>
                  <a:schemeClr val="accent1"/>
                </a:solidFill>
              </a:defRPr>
            </a:lvl6pPr>
            <a:lvl7pPr marL="4267200" lvl="6" indent="-457200" algn="ctr">
              <a:spcBef>
                <a:spcPts val="213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2400">
                <a:solidFill>
                  <a:schemeClr val="accent1"/>
                </a:solidFill>
              </a:defRPr>
            </a:lvl7pPr>
            <a:lvl8pPr marL="4876800" lvl="7" indent="-457200" algn="ctr">
              <a:spcBef>
                <a:spcPts val="213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2400">
                <a:solidFill>
                  <a:schemeClr val="accent1"/>
                </a:solidFill>
              </a:defRPr>
            </a:lvl8pPr>
            <a:lvl9pPr marL="5486400" lvl="8" indent="-457200" algn="ctr">
              <a:spcBef>
                <a:spcPts val="2135"/>
              </a:spcBef>
              <a:spcAft>
                <a:spcPts val="2135"/>
              </a:spcAft>
              <a:buClr>
                <a:schemeClr val="accent1"/>
              </a:buClr>
              <a:buSzPts val="1800"/>
              <a:buChar char="■"/>
              <a:defRPr sz="2400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 + Bullet Point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76476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1251333" y="1661367"/>
            <a:ext cx="9562800" cy="40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0195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535">
                <a:solidFill>
                  <a:schemeClr val="lt1"/>
                </a:solidFill>
              </a:defRPr>
            </a:lvl1pPr>
            <a:lvl2pPr marL="1219200" lvl="1" indent="-4019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535">
                <a:solidFill>
                  <a:schemeClr val="lt1"/>
                </a:solidFill>
              </a:defRPr>
            </a:lvl2pPr>
            <a:lvl3pPr marL="1828800" lvl="2" indent="-4019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535">
                <a:solidFill>
                  <a:schemeClr val="lt1"/>
                </a:solidFill>
              </a:defRPr>
            </a:lvl3pPr>
            <a:lvl4pPr marL="2438400" lvl="3" indent="-4019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535">
                <a:solidFill>
                  <a:schemeClr val="lt1"/>
                </a:solidFill>
              </a:defRPr>
            </a:lvl4pPr>
            <a:lvl5pPr marL="3048000" lvl="4" indent="-4019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535">
                <a:solidFill>
                  <a:schemeClr val="lt1"/>
                </a:solidFill>
              </a:defRPr>
            </a:lvl5pPr>
            <a:lvl6pPr marL="3657600" lvl="5" indent="-4019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535">
                <a:solidFill>
                  <a:schemeClr val="lt1"/>
                </a:solidFill>
              </a:defRPr>
            </a:lvl6pPr>
            <a:lvl7pPr marL="4267200" lvl="6" indent="-4019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535">
                <a:solidFill>
                  <a:schemeClr val="lt1"/>
                </a:solidFill>
              </a:defRPr>
            </a:lvl7pPr>
            <a:lvl8pPr marL="4876800" lvl="7" indent="-4019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535">
                <a:solidFill>
                  <a:schemeClr val="lt1"/>
                </a:solidFill>
              </a:defRPr>
            </a:lvl8pPr>
            <a:lvl9pPr marL="5486400" lvl="8" indent="-401955" rtl="0">
              <a:spcBef>
                <a:spcPts val="2135"/>
              </a:spcBef>
              <a:spcAft>
                <a:spcPts val="2135"/>
              </a:spcAft>
              <a:buClr>
                <a:schemeClr val="lt1"/>
              </a:buClr>
              <a:buSzPts val="1150"/>
              <a:buChar char="■"/>
              <a:defRPr sz="1535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4717996" y="3487433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4717996" y="4197433"/>
            <a:ext cx="27560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8038071" y="3487433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8038071" y="4197433"/>
            <a:ext cx="27560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397929" y="3487433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397929" y="4197433"/>
            <a:ext cx="27560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397933" y="2360933"/>
            <a:ext cx="2756000" cy="9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4718000" y="2360933"/>
            <a:ext cx="2756000" cy="9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8038067" y="2360933"/>
            <a:ext cx="2756000" cy="9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Big Tex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5714000" y="3777167"/>
            <a:ext cx="4876400" cy="8596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5525400" y="4733133"/>
            <a:ext cx="5253600" cy="6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5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2467367" y="1543900"/>
            <a:ext cx="7257200" cy="34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3309200" y="5260800"/>
            <a:ext cx="5573600" cy="6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5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 + Two 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2583117" y="3284233"/>
            <a:ext cx="31868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2583117" y="4197433"/>
            <a:ext cx="31868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6422084" y="3284233"/>
            <a:ext cx="31868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6422084" y="4197433"/>
            <a:ext cx="31868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Title + Three Columns 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4717996" y="3690633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4717996" y="4603833"/>
            <a:ext cx="27560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8038071" y="3690633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8038071" y="4603833"/>
            <a:ext cx="27560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397929" y="3690633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397929" y="4603833"/>
            <a:ext cx="27560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1_Big tex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698000" y="1825333"/>
            <a:ext cx="8796000" cy="28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3309200" y="3359367"/>
            <a:ext cx="5573600" cy="6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5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2696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5016893" y="4237000"/>
            <a:ext cx="4091600" cy="7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397693" y="4383333"/>
            <a:ext cx="3217200" cy="12420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5016893" y="4960867"/>
            <a:ext cx="4091600" cy="6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5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 + Desig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2696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 + Design 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2696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Title + Design 3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2696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Lists">
  <p:cSld name="Title + Two List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6196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1"/>
          </p:nvPr>
        </p:nvSpPr>
        <p:spPr>
          <a:xfrm>
            <a:off x="1422988" y="3535700"/>
            <a:ext cx="4345200" cy="23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2354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5">
                <a:solidFill>
                  <a:schemeClr val="lt1"/>
                </a:solidFill>
              </a:defRPr>
            </a:lvl1pPr>
            <a:lvl2pPr marL="1219200" lvl="1" indent="-423545" rtl="0">
              <a:spcBef>
                <a:spcPts val="13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800" lvl="2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400" lvl="3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8000" lvl="4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600" lvl="5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200" lvl="6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800" lvl="7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400" lvl="8" indent="-423545" rtl="0">
              <a:spcBef>
                <a:spcPts val="2135"/>
              </a:spcBef>
              <a:spcAft>
                <a:spcPts val="2135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2"/>
          </p:nvPr>
        </p:nvSpPr>
        <p:spPr>
          <a:xfrm>
            <a:off x="6231803" y="3535700"/>
            <a:ext cx="4345200" cy="23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2354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5">
                <a:solidFill>
                  <a:schemeClr val="lt1"/>
                </a:solidFill>
              </a:defRPr>
            </a:lvl1pPr>
            <a:lvl2pPr marL="1219200" lvl="1" indent="-423545" rtl="0">
              <a:spcBef>
                <a:spcPts val="13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800" lvl="2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400" lvl="3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8000" lvl="4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600" lvl="5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200" lvl="6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800" lvl="7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400" lvl="8" indent="-423545" rtl="0">
              <a:spcBef>
                <a:spcPts val="2135"/>
              </a:spcBef>
              <a:spcAft>
                <a:spcPts val="2135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9" name="Google Shape;89;p24"/>
          <p:cNvSpPr txBox="1">
            <a:spLocks noGrp="1"/>
          </p:cNvSpPr>
          <p:nvPr>
            <p:ph type="title" idx="3"/>
          </p:nvPr>
        </p:nvSpPr>
        <p:spPr>
          <a:xfrm>
            <a:off x="1617999" y="2606833"/>
            <a:ext cx="43452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0" name="Google Shape;90;p24"/>
          <p:cNvSpPr txBox="1">
            <a:spLocks noGrp="1"/>
          </p:cNvSpPr>
          <p:nvPr>
            <p:ph type="title" idx="4"/>
          </p:nvPr>
        </p:nvSpPr>
        <p:spPr>
          <a:xfrm>
            <a:off x="6426799" y="2606833"/>
            <a:ext cx="43452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1197848" y="4070167"/>
            <a:ext cx="22288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1197852" y="4745116"/>
            <a:ext cx="22288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3720348" y="4070167"/>
            <a:ext cx="22288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3720352" y="4745116"/>
            <a:ext cx="22288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6242848" y="4070167"/>
            <a:ext cx="22288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6242852" y="4745116"/>
            <a:ext cx="22288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8765348" y="4070167"/>
            <a:ext cx="22288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8765352" y="4745116"/>
            <a:ext cx="22288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Three Number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>
            <a:spLocks noGrp="1"/>
          </p:cNvSpPr>
          <p:nvPr>
            <p:ph type="title" hasCustomPrompt="1"/>
          </p:nvPr>
        </p:nvSpPr>
        <p:spPr>
          <a:xfrm>
            <a:off x="6662400" y="882457"/>
            <a:ext cx="4212400" cy="9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6"/>
          <p:cNvSpPr txBox="1">
            <a:spLocks noGrp="1"/>
          </p:cNvSpPr>
          <p:nvPr>
            <p:ph type="subTitle" idx="1"/>
          </p:nvPr>
        </p:nvSpPr>
        <p:spPr>
          <a:xfrm>
            <a:off x="6548000" y="1687800"/>
            <a:ext cx="4441200" cy="5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5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" name="Google Shape;104;p26"/>
          <p:cNvSpPr txBox="1">
            <a:spLocks noGrp="1"/>
          </p:cNvSpPr>
          <p:nvPr>
            <p:ph type="title" idx="2" hasCustomPrompt="1"/>
          </p:nvPr>
        </p:nvSpPr>
        <p:spPr>
          <a:xfrm>
            <a:off x="6662400" y="2798924"/>
            <a:ext cx="4212400" cy="9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6"/>
          <p:cNvSpPr txBox="1">
            <a:spLocks noGrp="1"/>
          </p:cNvSpPr>
          <p:nvPr>
            <p:ph type="subTitle" idx="3"/>
          </p:nvPr>
        </p:nvSpPr>
        <p:spPr>
          <a:xfrm>
            <a:off x="6548000" y="3604267"/>
            <a:ext cx="4441200" cy="5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5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6" name="Google Shape;106;p26"/>
          <p:cNvSpPr txBox="1">
            <a:spLocks noGrp="1"/>
          </p:cNvSpPr>
          <p:nvPr>
            <p:ph type="title" idx="4" hasCustomPrompt="1"/>
          </p:nvPr>
        </p:nvSpPr>
        <p:spPr>
          <a:xfrm>
            <a:off x="6662400" y="4715391"/>
            <a:ext cx="4212400" cy="9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6"/>
          <p:cNvSpPr txBox="1">
            <a:spLocks noGrp="1"/>
          </p:cNvSpPr>
          <p:nvPr>
            <p:ph type="subTitle" idx="5"/>
          </p:nvPr>
        </p:nvSpPr>
        <p:spPr>
          <a:xfrm>
            <a:off x="6548000" y="5520733"/>
            <a:ext cx="4441200" cy="5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5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800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 ">
  <p:cSld name="Title + Six Columns  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>
            <a:spLocks noGrp="1"/>
          </p:cNvSpPr>
          <p:nvPr>
            <p:ph type="title"/>
          </p:nvPr>
        </p:nvSpPr>
        <p:spPr>
          <a:xfrm>
            <a:off x="4717996" y="2424721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0" name="Google Shape;110;p27"/>
          <p:cNvSpPr txBox="1">
            <a:spLocks noGrp="1"/>
          </p:cNvSpPr>
          <p:nvPr>
            <p:ph type="subTitle" idx="1"/>
          </p:nvPr>
        </p:nvSpPr>
        <p:spPr>
          <a:xfrm>
            <a:off x="4717997" y="3099687"/>
            <a:ext cx="27560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1" name="Google Shape;111;p27"/>
          <p:cNvSpPr txBox="1">
            <a:spLocks noGrp="1"/>
          </p:cNvSpPr>
          <p:nvPr>
            <p:ph type="title" idx="2"/>
          </p:nvPr>
        </p:nvSpPr>
        <p:spPr>
          <a:xfrm>
            <a:off x="8038071" y="2424721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2" name="Google Shape;112;p27"/>
          <p:cNvSpPr txBox="1">
            <a:spLocks noGrp="1"/>
          </p:cNvSpPr>
          <p:nvPr>
            <p:ph type="subTitle" idx="3"/>
          </p:nvPr>
        </p:nvSpPr>
        <p:spPr>
          <a:xfrm>
            <a:off x="8038069" y="3099687"/>
            <a:ext cx="27560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3" name="Google Shape;113;p27"/>
          <p:cNvSpPr txBox="1">
            <a:spLocks noGrp="1"/>
          </p:cNvSpPr>
          <p:nvPr>
            <p:ph type="title" idx="4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4" name="Google Shape;114;p27"/>
          <p:cNvSpPr txBox="1">
            <a:spLocks noGrp="1"/>
          </p:cNvSpPr>
          <p:nvPr>
            <p:ph type="title" idx="5"/>
          </p:nvPr>
        </p:nvSpPr>
        <p:spPr>
          <a:xfrm>
            <a:off x="1397929" y="2424721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5" name="Google Shape;115;p27"/>
          <p:cNvSpPr txBox="1">
            <a:spLocks noGrp="1"/>
          </p:cNvSpPr>
          <p:nvPr>
            <p:ph type="subTitle" idx="6"/>
          </p:nvPr>
        </p:nvSpPr>
        <p:spPr>
          <a:xfrm>
            <a:off x="1397933" y="3099687"/>
            <a:ext cx="27560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6" name="Google Shape;116;p27"/>
          <p:cNvSpPr txBox="1">
            <a:spLocks noGrp="1"/>
          </p:cNvSpPr>
          <p:nvPr>
            <p:ph type="title" idx="7"/>
          </p:nvPr>
        </p:nvSpPr>
        <p:spPr>
          <a:xfrm>
            <a:off x="4717996" y="4433380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7" name="Google Shape;117;p27"/>
          <p:cNvSpPr txBox="1">
            <a:spLocks noGrp="1"/>
          </p:cNvSpPr>
          <p:nvPr>
            <p:ph type="subTitle" idx="8"/>
          </p:nvPr>
        </p:nvSpPr>
        <p:spPr>
          <a:xfrm>
            <a:off x="4717997" y="5108345"/>
            <a:ext cx="27560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8" name="Google Shape;118;p27"/>
          <p:cNvSpPr txBox="1">
            <a:spLocks noGrp="1"/>
          </p:cNvSpPr>
          <p:nvPr>
            <p:ph type="title" idx="9"/>
          </p:nvPr>
        </p:nvSpPr>
        <p:spPr>
          <a:xfrm>
            <a:off x="8038071" y="4433380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9" name="Google Shape;119;p27"/>
          <p:cNvSpPr txBox="1">
            <a:spLocks noGrp="1"/>
          </p:cNvSpPr>
          <p:nvPr>
            <p:ph type="subTitle" idx="13"/>
          </p:nvPr>
        </p:nvSpPr>
        <p:spPr>
          <a:xfrm>
            <a:off x="8038069" y="5108345"/>
            <a:ext cx="27560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0" name="Google Shape;120;p27"/>
          <p:cNvSpPr txBox="1">
            <a:spLocks noGrp="1"/>
          </p:cNvSpPr>
          <p:nvPr>
            <p:ph type="title" idx="14"/>
          </p:nvPr>
        </p:nvSpPr>
        <p:spPr>
          <a:xfrm>
            <a:off x="1397929" y="4433380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1" name="Google Shape;121;p27"/>
          <p:cNvSpPr txBox="1">
            <a:spLocks noGrp="1"/>
          </p:cNvSpPr>
          <p:nvPr>
            <p:ph type="subTitle" idx="15"/>
          </p:nvPr>
        </p:nvSpPr>
        <p:spPr>
          <a:xfrm>
            <a:off x="1397933" y="5108345"/>
            <a:ext cx="27560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 + Four Columns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7248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4" name="Google Shape;124;p28"/>
          <p:cNvSpPr txBox="1">
            <a:spLocks noGrp="1"/>
          </p:cNvSpPr>
          <p:nvPr>
            <p:ph type="title" idx="2"/>
          </p:nvPr>
        </p:nvSpPr>
        <p:spPr>
          <a:xfrm>
            <a:off x="1784317" y="3146433"/>
            <a:ext cx="3636800" cy="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5" name="Google Shape;125;p28"/>
          <p:cNvSpPr txBox="1">
            <a:spLocks noGrp="1"/>
          </p:cNvSpPr>
          <p:nvPr>
            <p:ph type="subTitle" idx="1"/>
          </p:nvPr>
        </p:nvSpPr>
        <p:spPr>
          <a:xfrm>
            <a:off x="1784317" y="2284068"/>
            <a:ext cx="3636800" cy="8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6" name="Google Shape;126;p28"/>
          <p:cNvSpPr txBox="1">
            <a:spLocks noGrp="1"/>
          </p:cNvSpPr>
          <p:nvPr>
            <p:ph type="title" idx="3"/>
          </p:nvPr>
        </p:nvSpPr>
        <p:spPr>
          <a:xfrm>
            <a:off x="1784317" y="5318600"/>
            <a:ext cx="3636800" cy="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7" name="Google Shape;127;p28"/>
          <p:cNvSpPr txBox="1">
            <a:spLocks noGrp="1"/>
          </p:cNvSpPr>
          <p:nvPr>
            <p:ph type="subTitle" idx="4"/>
          </p:nvPr>
        </p:nvSpPr>
        <p:spPr>
          <a:xfrm>
            <a:off x="1784317" y="4456235"/>
            <a:ext cx="3636800" cy="8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8" name="Google Shape;128;p28"/>
          <p:cNvSpPr txBox="1">
            <a:spLocks noGrp="1"/>
          </p:cNvSpPr>
          <p:nvPr>
            <p:ph type="title" idx="5"/>
          </p:nvPr>
        </p:nvSpPr>
        <p:spPr>
          <a:xfrm>
            <a:off x="6770884" y="3146433"/>
            <a:ext cx="3636800" cy="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9" name="Google Shape;129;p28"/>
          <p:cNvSpPr txBox="1">
            <a:spLocks noGrp="1"/>
          </p:cNvSpPr>
          <p:nvPr>
            <p:ph type="subTitle" idx="6"/>
          </p:nvPr>
        </p:nvSpPr>
        <p:spPr>
          <a:xfrm>
            <a:off x="6770884" y="2284068"/>
            <a:ext cx="3636800" cy="8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30" name="Google Shape;130;p28"/>
          <p:cNvSpPr txBox="1">
            <a:spLocks noGrp="1"/>
          </p:cNvSpPr>
          <p:nvPr>
            <p:ph type="title" idx="7"/>
          </p:nvPr>
        </p:nvSpPr>
        <p:spPr>
          <a:xfrm>
            <a:off x="6770884" y="5318600"/>
            <a:ext cx="3636800" cy="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1" name="Google Shape;131;p28"/>
          <p:cNvSpPr txBox="1">
            <a:spLocks noGrp="1"/>
          </p:cNvSpPr>
          <p:nvPr>
            <p:ph type="subTitle" idx="8"/>
          </p:nvPr>
        </p:nvSpPr>
        <p:spPr>
          <a:xfrm>
            <a:off x="6770884" y="4456235"/>
            <a:ext cx="3636800" cy="8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5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7756067" y="3247900"/>
            <a:ext cx="3408400" cy="27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 + Text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7" name="Google Shape;137;p30"/>
          <p:cNvSpPr txBox="1">
            <a:spLocks noGrp="1"/>
          </p:cNvSpPr>
          <p:nvPr>
            <p:ph type="subTitle" idx="1"/>
          </p:nvPr>
        </p:nvSpPr>
        <p:spPr>
          <a:xfrm>
            <a:off x="1251333" y="3247900"/>
            <a:ext cx="3408400" cy="27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251333" y="2212367"/>
            <a:ext cx="6595200" cy="3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2354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5">
                <a:solidFill>
                  <a:schemeClr val="lt1"/>
                </a:solidFill>
              </a:defRPr>
            </a:lvl1pPr>
            <a:lvl2pPr marL="1219200" lvl="1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800" lvl="2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400" lvl="3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8000" lvl="4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600" lvl="5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200" lvl="6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800" lvl="7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400" lvl="8" indent="-423545">
              <a:spcBef>
                <a:spcPts val="2135"/>
              </a:spcBef>
              <a:spcAft>
                <a:spcPts val="2135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76476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0" name="Google Shape;140;p31"/>
          <p:cNvSpPr txBox="1">
            <a:spLocks noGrp="1"/>
          </p:cNvSpPr>
          <p:nvPr>
            <p:ph type="subTitle" idx="1"/>
          </p:nvPr>
        </p:nvSpPr>
        <p:spPr>
          <a:xfrm>
            <a:off x="7756067" y="3247900"/>
            <a:ext cx="3408400" cy="27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">
  <p:cSld name="One Colum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>
            <a:spLocks noGrp="1"/>
          </p:cNvSpPr>
          <p:nvPr>
            <p:ph type="title"/>
          </p:nvPr>
        </p:nvSpPr>
        <p:spPr>
          <a:xfrm>
            <a:off x="2750400" y="3256067"/>
            <a:ext cx="6691200" cy="7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3" name="Google Shape;143;p32"/>
          <p:cNvSpPr txBox="1">
            <a:spLocks noGrp="1"/>
          </p:cNvSpPr>
          <p:nvPr>
            <p:ph type="subTitle" idx="1"/>
          </p:nvPr>
        </p:nvSpPr>
        <p:spPr>
          <a:xfrm>
            <a:off x="3862000" y="4521767"/>
            <a:ext cx="4468000" cy="15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5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1233160" y="1013833"/>
            <a:ext cx="4091600" cy="7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1233167" y="2245700"/>
            <a:ext cx="4407200" cy="1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5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7" name="Google Shape;147;p33"/>
          <p:cNvSpPr txBox="1"/>
          <p:nvPr/>
        </p:nvSpPr>
        <p:spPr>
          <a:xfrm>
            <a:off x="1233167" y="4760000"/>
            <a:ext cx="4407200" cy="8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335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-GB" sz="1335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/>
              </a:rPr>
              <a:t>Slidesgo</a:t>
            </a:r>
            <a:r>
              <a:rPr lang="en-GB" sz="1335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-GB" sz="1335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Flaticon</a:t>
            </a:r>
            <a:r>
              <a:rPr lang="en-GB" sz="1335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-GB" sz="1335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/>
              </a:rPr>
              <a:t>Freepik</a:t>
            </a:r>
            <a:r>
              <a:rPr lang="en-GB" sz="1335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335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335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Title + Bullet points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1251333" y="2212367"/>
            <a:ext cx="6595200" cy="3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2354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5">
                <a:solidFill>
                  <a:schemeClr val="lt1"/>
                </a:solidFill>
              </a:defRPr>
            </a:lvl1pPr>
            <a:lvl2pPr marL="1219200" lvl="1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800" lvl="2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400" lvl="3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8000" lvl="4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600" lvl="5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200" lvl="6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800" lvl="7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400" lvl="8" indent="-423545" rtl="0">
              <a:spcBef>
                <a:spcPts val="2135"/>
              </a:spcBef>
              <a:spcAft>
                <a:spcPts val="2135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list">
  <p:cSld name="Title + lis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3" name="Google Shape;153;p35"/>
          <p:cNvSpPr txBox="1">
            <a:spLocks noGrp="1"/>
          </p:cNvSpPr>
          <p:nvPr>
            <p:ph type="body" idx="1"/>
          </p:nvPr>
        </p:nvSpPr>
        <p:spPr>
          <a:xfrm>
            <a:off x="6716700" y="2212367"/>
            <a:ext cx="4249200" cy="3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2354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5">
                <a:solidFill>
                  <a:schemeClr val="lt1"/>
                </a:solidFill>
              </a:defRPr>
            </a:lvl1pPr>
            <a:lvl2pPr marL="1219200" lvl="1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800" lvl="2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400" lvl="3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8000" lvl="4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600" lvl="5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200" lvl="6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800" lvl="7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400" lvl="8" indent="-423545" rtl="0">
              <a:spcBef>
                <a:spcPts val="2135"/>
              </a:spcBef>
              <a:spcAft>
                <a:spcPts val="2135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251333" y="2212367"/>
            <a:ext cx="4249200" cy="3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2354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5">
                <a:solidFill>
                  <a:schemeClr val="lt1"/>
                </a:solidFill>
              </a:defRPr>
            </a:lvl1pPr>
            <a:lvl2pPr marL="1219200" lvl="1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800" lvl="2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400" lvl="3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8000" lvl="4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600" lvl="5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200" lvl="6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800" lvl="7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400" lvl="8" indent="-423545" rtl="0">
              <a:spcBef>
                <a:spcPts val="2135"/>
              </a:spcBef>
              <a:spcAft>
                <a:spcPts val="2135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6716700" y="2212367"/>
            <a:ext cx="4249200" cy="3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2354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5">
                <a:solidFill>
                  <a:schemeClr val="lt1"/>
                </a:solidFill>
              </a:defRPr>
            </a:lvl1pPr>
            <a:lvl2pPr marL="1219200" lvl="1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800" lvl="2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400" lvl="3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8000" lvl="4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600" lvl="5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200" lvl="6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800" lvl="7" indent="-42354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400" lvl="8" indent="-423545" rtl="0">
              <a:spcBef>
                <a:spcPts val="2135"/>
              </a:spcBef>
              <a:spcAft>
                <a:spcPts val="2135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116233" y="1729500"/>
            <a:ext cx="3783200" cy="167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7116233" y="3458500"/>
            <a:ext cx="3783200" cy="1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4005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5">
                <a:solidFill>
                  <a:schemeClr val="lt1"/>
                </a:solidFill>
              </a:defRPr>
            </a:lvl1pPr>
            <a:lvl2pPr marL="1219200" lvl="1" indent="-4400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5">
                <a:solidFill>
                  <a:schemeClr val="lt1"/>
                </a:solidFill>
              </a:defRPr>
            </a:lvl2pPr>
            <a:lvl3pPr marL="1828800" lvl="2" indent="-4400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5">
                <a:solidFill>
                  <a:schemeClr val="lt1"/>
                </a:solidFill>
              </a:defRPr>
            </a:lvl3pPr>
            <a:lvl4pPr marL="2438400" lvl="3" indent="-4400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5">
                <a:solidFill>
                  <a:schemeClr val="lt1"/>
                </a:solidFill>
              </a:defRPr>
            </a:lvl4pPr>
            <a:lvl5pPr marL="3048000" lvl="4" indent="-4400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5">
                <a:solidFill>
                  <a:schemeClr val="lt1"/>
                </a:solidFill>
              </a:defRPr>
            </a:lvl5pPr>
            <a:lvl6pPr marL="3657600" lvl="5" indent="-4400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5">
                <a:solidFill>
                  <a:schemeClr val="lt1"/>
                </a:solidFill>
              </a:defRPr>
            </a:lvl6pPr>
            <a:lvl7pPr marL="4267200" lvl="6" indent="-4400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5">
                <a:solidFill>
                  <a:schemeClr val="lt1"/>
                </a:solidFill>
              </a:defRPr>
            </a:lvl7pPr>
            <a:lvl8pPr marL="4876800" lvl="7" indent="-440055" rtl="0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5">
                <a:solidFill>
                  <a:schemeClr val="lt1"/>
                </a:solidFill>
              </a:defRPr>
            </a:lvl8pPr>
            <a:lvl9pPr marL="5486400" lvl="8" indent="-440055" rtl="0">
              <a:spcBef>
                <a:spcPts val="2135"/>
              </a:spcBef>
              <a:spcAft>
                <a:spcPts val="2135"/>
              </a:spcAft>
              <a:buClr>
                <a:schemeClr val="lt1"/>
              </a:buClr>
              <a:buSzPts val="1600"/>
              <a:buChar char="■"/>
              <a:defRPr sz="2135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1239303" y="581577"/>
            <a:ext cx="3662000" cy="54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29" name="Google Shape;29;p8"/>
          <p:cNvPicPr preferRelativeResize="0"/>
          <p:nvPr/>
        </p:nvPicPr>
        <p:blipFill>
          <a:blip r:embed="rId3"/>
          <a:stretch>
            <a:fillRect/>
          </a:stretch>
        </p:blipFill>
        <p:spPr>
          <a:xfrm rot="5400000">
            <a:off x="4371899" y="552068"/>
            <a:ext cx="10168735" cy="3845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8"/>
          <p:cNvPicPr preferRelativeResize="0"/>
          <p:nvPr/>
        </p:nvPicPr>
        <p:blipFill>
          <a:blip r:embed="rId3"/>
          <a:stretch>
            <a:fillRect/>
          </a:stretch>
        </p:blipFill>
        <p:spPr>
          <a:xfrm rot="5400000" flipH="1">
            <a:off x="6429886" y="-469214"/>
            <a:ext cx="12413063" cy="469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1251333" y="2359433"/>
            <a:ext cx="38288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135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6271167" y="1212800"/>
            <a:ext cx="4625200" cy="44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2354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5">
                <a:solidFill>
                  <a:schemeClr val="lt1"/>
                </a:solidFill>
              </a:defRPr>
            </a:lvl1pPr>
            <a:lvl2pPr marL="1219200" lvl="1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800" lvl="2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400" lvl="3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8000" lvl="4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600" lvl="5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200" lvl="6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800" lvl="7" indent="-423545">
              <a:spcBef>
                <a:spcPts val="2135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400" lvl="8" indent="-423545">
              <a:spcBef>
                <a:spcPts val="2135"/>
              </a:spcBef>
              <a:spcAft>
                <a:spcPts val="2135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4298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76476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56" name="Google Shape;156;p3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webp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webp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00" y="463640"/>
            <a:ext cx="6985000" cy="5232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1475" y="260440"/>
            <a:ext cx="9105363" cy="4250029"/>
          </a:xfrm>
        </p:spPr>
        <p:txBody>
          <a:bodyPr/>
          <a:lstStyle/>
          <a:p>
            <a:pPr algn="l"/>
            <a:r>
              <a:rPr lang="en-US" sz="8000" b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Forte" panose="03060902040502070203" pitchFamily="66" charset="0"/>
              </a:rPr>
              <a:t>RFID</a:t>
            </a:r>
            <a:br>
              <a:rPr lang="en-US" sz="8000" b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Forte" panose="03060902040502070203" pitchFamily="66" charset="0"/>
              </a:rPr>
            </a:br>
            <a:r>
              <a:rPr lang="en-US" sz="8000" b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Forte" panose="03060902040502070203" pitchFamily="66" charset="0"/>
              </a:rPr>
              <a:t>		 Attend</a:t>
            </a:r>
            <a:br>
              <a:rPr lang="en-US" sz="8000" b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Forte" panose="03060902040502070203" pitchFamily="66" charset="0"/>
              </a:rPr>
            </a:br>
            <a:r>
              <a:rPr lang="en-US" sz="8000" b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Forte" panose="03060902040502070203" pitchFamily="66" charset="0"/>
              </a:rPr>
              <a:t>					Track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38" b="89720" l="0" r="1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22850"/>
            <a:ext cx="8897257" cy="2038350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266623" y="4170744"/>
            <a:ext cx="32912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Created By:</a:t>
            </a:r>
          </a:p>
          <a:p>
            <a:pPr lvl="2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Bhamare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Aditya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Bhalerao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Dhawal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Chorwadkar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/>
          <p:cNvSpPr txBox="1"/>
          <p:nvPr/>
        </p:nvSpPr>
        <p:spPr>
          <a:xfrm>
            <a:off x="206836" y="261257"/>
            <a:ext cx="4005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Flowchart</a:t>
            </a:r>
          </a:p>
        </p:txBody>
      </p:sp>
      <p:sp>
        <p:nvSpPr>
          <p:cNvPr id="98" name="Rounded Rectangle 97"/>
          <p:cNvSpPr/>
          <p:nvPr/>
        </p:nvSpPr>
        <p:spPr>
          <a:xfrm>
            <a:off x="7670800" y="1001485"/>
            <a:ext cx="1320800" cy="40640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</a:t>
            </a:r>
          </a:p>
        </p:txBody>
      </p:sp>
      <p:sp>
        <p:nvSpPr>
          <p:cNvPr id="99" name="Rectangle 98"/>
          <p:cNvSpPr/>
          <p:nvPr/>
        </p:nvSpPr>
        <p:spPr>
          <a:xfrm>
            <a:off x="7293428" y="1669142"/>
            <a:ext cx="2075543" cy="49348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Give Power</a:t>
            </a:r>
          </a:p>
        </p:txBody>
      </p:sp>
      <p:sp>
        <p:nvSpPr>
          <p:cNvPr id="100" name="Parallelogram 99"/>
          <p:cNvSpPr/>
          <p:nvPr/>
        </p:nvSpPr>
        <p:spPr>
          <a:xfrm>
            <a:off x="7082973" y="2423885"/>
            <a:ext cx="2438400" cy="449943"/>
          </a:xfrm>
          <a:prstGeom prst="parallelogram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Scan RFID Card</a:t>
            </a:r>
          </a:p>
        </p:txBody>
      </p:sp>
      <p:sp>
        <p:nvSpPr>
          <p:cNvPr id="101" name="Diamond 100"/>
          <p:cNvSpPr/>
          <p:nvPr/>
        </p:nvSpPr>
        <p:spPr>
          <a:xfrm>
            <a:off x="7191830" y="3251201"/>
            <a:ext cx="2227945" cy="1117600"/>
          </a:xfrm>
          <a:prstGeom prst="diamond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Scanned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6125029" y="4608286"/>
            <a:ext cx="1545770" cy="653143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stored in PLX-DAQ</a:t>
            </a:r>
          </a:p>
        </p:txBody>
      </p:sp>
      <p:sp>
        <p:nvSpPr>
          <p:cNvPr id="103" name="Rectangle 102"/>
          <p:cNvSpPr/>
          <p:nvPr/>
        </p:nvSpPr>
        <p:spPr>
          <a:xfrm>
            <a:off x="9187539" y="4608285"/>
            <a:ext cx="1320802" cy="711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Result Stored</a:t>
            </a:r>
          </a:p>
        </p:txBody>
      </p:sp>
      <p:sp>
        <p:nvSpPr>
          <p:cNvPr id="104" name="Rounded Rectangle 103"/>
          <p:cNvSpPr/>
          <p:nvPr/>
        </p:nvSpPr>
        <p:spPr>
          <a:xfrm>
            <a:off x="7670799" y="5864555"/>
            <a:ext cx="1320800" cy="40640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</a:p>
        </p:txBody>
      </p:sp>
      <p:cxnSp>
        <p:nvCxnSpPr>
          <p:cNvPr id="105" name="Straight Arrow Connector 104"/>
          <p:cNvCxnSpPr>
            <a:stCxn id="98" idx="2"/>
            <a:endCxn id="99" idx="0"/>
          </p:cNvCxnSpPr>
          <p:nvPr/>
        </p:nvCxnSpPr>
        <p:spPr>
          <a:xfrm>
            <a:off x="8331200" y="1407885"/>
            <a:ext cx="0" cy="2612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99" idx="2"/>
            <a:endCxn id="100" idx="1"/>
          </p:cNvCxnSpPr>
          <p:nvPr/>
        </p:nvCxnSpPr>
        <p:spPr>
          <a:xfrm>
            <a:off x="8331200" y="2162628"/>
            <a:ext cx="27216" cy="2612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100" idx="4"/>
          </p:cNvCxnSpPr>
          <p:nvPr/>
        </p:nvCxnSpPr>
        <p:spPr>
          <a:xfrm>
            <a:off x="8302173" y="2873828"/>
            <a:ext cx="0" cy="3628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/>
          <p:cNvCxnSpPr>
            <a:stCxn id="101" idx="1"/>
          </p:cNvCxnSpPr>
          <p:nvPr/>
        </p:nvCxnSpPr>
        <p:spPr>
          <a:xfrm rot="10800000" flipV="1">
            <a:off x="6828984" y="3810001"/>
            <a:ext cx="362846" cy="798284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Elbow Connector 108"/>
          <p:cNvCxnSpPr>
            <a:stCxn id="101" idx="3"/>
            <a:endCxn id="103" idx="0"/>
          </p:cNvCxnSpPr>
          <p:nvPr/>
        </p:nvCxnSpPr>
        <p:spPr>
          <a:xfrm>
            <a:off x="9419775" y="3810001"/>
            <a:ext cx="428165" cy="798284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Elbow Connector 109"/>
          <p:cNvCxnSpPr>
            <a:stCxn id="102" idx="2"/>
            <a:endCxn id="104" idx="1"/>
          </p:cNvCxnSpPr>
          <p:nvPr/>
        </p:nvCxnSpPr>
        <p:spPr>
          <a:xfrm rot="16200000" flipH="1">
            <a:off x="6881193" y="5278149"/>
            <a:ext cx="806326" cy="772885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/>
          <p:cNvCxnSpPr>
            <a:stCxn id="103" idx="2"/>
            <a:endCxn id="104" idx="3"/>
          </p:cNvCxnSpPr>
          <p:nvPr/>
        </p:nvCxnSpPr>
        <p:spPr>
          <a:xfrm rot="5400000">
            <a:off x="9045635" y="5265450"/>
            <a:ext cx="748270" cy="856341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6698369" y="3592110"/>
            <a:ext cx="500754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YES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9521373" y="3592110"/>
            <a:ext cx="500754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853"/>
          <a:stretch>
            <a:fillRect/>
          </a:stretch>
        </p:blipFill>
        <p:spPr>
          <a:xfrm>
            <a:off x="493659" y="2165110"/>
            <a:ext cx="4046952" cy="285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12" grpId="0"/>
      <p:bldP spid="1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48920" y="146050"/>
            <a:ext cx="2387600" cy="3752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</a:p>
        </p:txBody>
      </p:sp>
      <p:pic>
        <p:nvPicPr>
          <p:cNvPr id="2" name="Picture 1" descr="WhatsApp Image 2024-04-16 at 08.43.16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36040" y="-5367655"/>
            <a:ext cx="3121271" cy="2340864"/>
          </a:xfrm>
          <a:prstGeom prst="rect">
            <a:avLst/>
          </a:prstGeom>
        </p:spPr>
      </p:pic>
      <p:pic>
        <p:nvPicPr>
          <p:cNvPr id="3" name="Picture 2" descr="WhatsApp Image 2024-04-16 at 08.43.16 (1)"/>
          <p:cNvPicPr>
            <a:picLocks noChangeAspect="1"/>
          </p:cNvPicPr>
          <p:nvPr/>
        </p:nvPicPr>
        <p:blipFill>
          <a:blip r:embed="rId2"/>
          <a:srcRect b="14817"/>
          <a:stretch>
            <a:fillRect/>
          </a:stretch>
        </p:blipFill>
        <p:spPr>
          <a:xfrm>
            <a:off x="3130550" y="231775"/>
            <a:ext cx="5003165" cy="3197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5143" y="624114"/>
            <a:ext cx="3106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3328" y="1762495"/>
            <a:ext cx="102035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Lecture need no more wasting time, and effort to have their Attendance Register.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Attendance now easily uploaded to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As Attendance will be uploaded through RFID card student will never forget their Id-card.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It is next step towards digital India.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195" y="449943"/>
            <a:ext cx="10058400" cy="60391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2891447" y="1443110"/>
            <a:ext cx="6595200" cy="526249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RFID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Description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Working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Application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RFID vs Barcode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RFID Attendance Tracking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Block Diagram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Circuit Diagram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Working</a:t>
            </a:r>
          </a:p>
          <a:p>
            <a:endParaRPr lang="en-US" dirty="0"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7758" y="593367"/>
            <a:ext cx="7647600" cy="988690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RFID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4901" y="1407790"/>
            <a:ext cx="1053491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RFID is a acronym of Radio Frequency Identification.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RFID is a member of AIDC or Automatic Identification Data Capture Technology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RFID tags are powered by internal battery and are typically read/write and it’s memory size varies according to requirements.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It was first used in world war 2.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In 2014 RFID market was US $8,89 billion its market is increasing as in 2020 it was US $12.08 billion and its is estimated to be US $16.23 billion till 2029.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100" y="3870003"/>
            <a:ext cx="5330757" cy="31984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42851" y="525785"/>
            <a:ext cx="4855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Of RFID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2851" y="1291988"/>
            <a:ext cx="996824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It contains three parts: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RFID Reader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RFID Antenna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RFID Tags</a:t>
            </a:r>
          </a:p>
          <a:p>
            <a:pPr lvl="1" algn="just"/>
            <a:endParaRPr lang="en-US" sz="22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Its lowest Frequency Range is up to 125 - 134kHz and read range between 0 to 10cm.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Its High Frequency Range is up to 13.56MHz and read range is about 30cm.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Its ultra high frequency range is of 860 – 960Mhz.</a:t>
            </a: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656" y="4471070"/>
            <a:ext cx="4572638" cy="21434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251333" y="593367"/>
            <a:ext cx="6269600" cy="887090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RFID Application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67" b="93888" l="344" r="99485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225" y="1036912"/>
            <a:ext cx="7806086" cy="5485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4797380" y="365991"/>
            <a:ext cx="2356834" cy="103031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RFID</a:t>
            </a:r>
          </a:p>
        </p:txBody>
      </p:sp>
      <p:cxnSp>
        <p:nvCxnSpPr>
          <p:cNvPr id="39" name="Elbow Connector 38"/>
          <p:cNvCxnSpPr/>
          <p:nvPr/>
        </p:nvCxnSpPr>
        <p:spPr>
          <a:xfrm rot="5400000" flipH="1" flipV="1">
            <a:off x="2781837" y="1396390"/>
            <a:ext cx="2408349" cy="2408171"/>
          </a:xfrm>
          <a:prstGeom prst="bentConnector3">
            <a:avLst>
              <a:gd name="adj1" fmla="val 70321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1603509" y="3804650"/>
            <a:ext cx="2356834" cy="103031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899723" y="4135139"/>
            <a:ext cx="1764406" cy="44627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Active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24759" y="5165449"/>
            <a:ext cx="45653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Continuously transmit the signal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Each signal range up to 150 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Ex: Vehicle tolling or Real time tracking</a:t>
            </a:r>
          </a:p>
        </p:txBody>
      </p:sp>
      <p:cxnSp>
        <p:nvCxnSpPr>
          <p:cNvPr id="43" name="Elbow Connector 42"/>
          <p:cNvCxnSpPr/>
          <p:nvPr/>
        </p:nvCxnSpPr>
        <p:spPr>
          <a:xfrm rot="16200000" flipV="1">
            <a:off x="6501687" y="1396390"/>
            <a:ext cx="2408349" cy="2408171"/>
          </a:xfrm>
          <a:prstGeom prst="bentConnector3">
            <a:avLst>
              <a:gd name="adj1" fmla="val 70321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 flipH="1">
            <a:off x="7598535" y="3804650"/>
            <a:ext cx="2356834" cy="103031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 flipH="1">
            <a:off x="7894749" y="4135139"/>
            <a:ext cx="1764406" cy="44627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Passive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645499" y="5165449"/>
            <a:ext cx="49583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Has Longer life but no internal power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Lower Signal Range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Ex: Packages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0" grpId="0" animBg="1"/>
      <p:bldP spid="41" grpId="0" animBg="1"/>
      <p:bldP spid="42" grpId="0"/>
      <p:bldP spid="44" grpId="0" animBg="1"/>
      <p:bldP spid="45" grpId="0" animBg="1"/>
      <p:bldP spid="4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430728" y="362817"/>
            <a:ext cx="5035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RFID vs Barcode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68985" y="947420"/>
            <a:ext cx="10754995" cy="34245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Both allow you to track object and both can store readable data by scanning.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Difference are: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Barcodes can be scanned one ta a time ,where as RFID can be scanned at once using multiple tags.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Barcodes stores limited data where as RFID allows for 2000 bytes of data in single tag.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Barcode requires scanner to have direct LOS but RFID is near-field technology.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RFID speed is to fast and also more accurate then RFID.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2" t="14178" r="19192" b="13954"/>
          <a:stretch>
            <a:fillRect/>
          </a:stretch>
        </p:blipFill>
        <p:spPr>
          <a:xfrm>
            <a:off x="3730207" y="4329680"/>
            <a:ext cx="4731657" cy="23713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3106057" y="522514"/>
            <a:ext cx="6749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Of Project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290456" y="1799771"/>
            <a:ext cx="2380343" cy="4339771"/>
          </a:xfrm>
          <a:prstGeom prst="roundRect">
            <a:avLst/>
          </a:prstGeom>
          <a:solidFill>
            <a:srgbClr val="00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Arduino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2032000" y="1930400"/>
            <a:ext cx="1872343" cy="957943"/>
          </a:xfrm>
          <a:prstGeom prst="roundRect">
            <a:avLst/>
          </a:prstGeom>
          <a:solidFill>
            <a:srgbClr val="00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RFID Scanner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9064175" y="1930399"/>
            <a:ext cx="1872343" cy="957943"/>
          </a:xfrm>
          <a:prstGeom prst="roundRect">
            <a:avLst/>
          </a:prstGeom>
          <a:solidFill>
            <a:srgbClr val="00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PLX-DAQ (Excel)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2031999" y="3447925"/>
            <a:ext cx="1872343" cy="957943"/>
          </a:xfrm>
          <a:prstGeom prst="roundRect">
            <a:avLst/>
          </a:prstGeom>
          <a:solidFill>
            <a:srgbClr val="00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RFID Cards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9078685" y="3447923"/>
            <a:ext cx="1872343" cy="957943"/>
          </a:xfrm>
          <a:prstGeom prst="roundRect">
            <a:avLst/>
          </a:prstGeom>
          <a:solidFill>
            <a:srgbClr val="00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Buzzer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2031999" y="5036457"/>
            <a:ext cx="1872343" cy="957943"/>
          </a:xfrm>
          <a:prstGeom prst="roundRect">
            <a:avLst/>
          </a:prstGeom>
          <a:solidFill>
            <a:srgbClr val="00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Power Supply</a:t>
            </a:r>
          </a:p>
        </p:txBody>
      </p:sp>
      <p:sp>
        <p:nvSpPr>
          <p:cNvPr id="25" name="Down Arrow 24"/>
          <p:cNvSpPr/>
          <p:nvPr/>
        </p:nvSpPr>
        <p:spPr>
          <a:xfrm flipV="1">
            <a:off x="2815775" y="2888342"/>
            <a:ext cx="268513" cy="559581"/>
          </a:xfrm>
          <a:prstGeom prst="downArrow">
            <a:avLst/>
          </a:prstGeom>
          <a:solidFill>
            <a:srgbClr val="00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/>
          <p:cNvSpPr/>
          <p:nvPr/>
        </p:nvSpPr>
        <p:spPr>
          <a:xfrm>
            <a:off x="3904342" y="2236763"/>
            <a:ext cx="1386114" cy="362859"/>
          </a:xfrm>
          <a:prstGeom prst="rightArrow">
            <a:avLst/>
          </a:prstGeom>
          <a:solidFill>
            <a:srgbClr val="00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/>
          <p:cNvSpPr/>
          <p:nvPr/>
        </p:nvSpPr>
        <p:spPr>
          <a:xfrm>
            <a:off x="3904342" y="5307317"/>
            <a:ext cx="1386114" cy="362859"/>
          </a:xfrm>
          <a:prstGeom prst="rightArrow">
            <a:avLst/>
          </a:prstGeom>
          <a:solidFill>
            <a:srgbClr val="00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ight Arrow 27"/>
          <p:cNvSpPr/>
          <p:nvPr/>
        </p:nvSpPr>
        <p:spPr>
          <a:xfrm>
            <a:off x="7670799" y="2236763"/>
            <a:ext cx="1386114" cy="362859"/>
          </a:xfrm>
          <a:prstGeom prst="rightArrow">
            <a:avLst/>
          </a:prstGeom>
          <a:solidFill>
            <a:srgbClr val="00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9" name="Right Arrow 28"/>
          <p:cNvSpPr/>
          <p:nvPr/>
        </p:nvSpPr>
        <p:spPr>
          <a:xfrm>
            <a:off x="7678061" y="3745464"/>
            <a:ext cx="1386114" cy="362859"/>
          </a:xfrm>
          <a:prstGeom prst="rightArrow">
            <a:avLst/>
          </a:prstGeom>
          <a:solidFill>
            <a:srgbClr val="00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3106057" y="522514"/>
            <a:ext cx="674914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 Diagram Of Project</a:t>
            </a:r>
          </a:p>
        </p:txBody>
      </p:sp>
      <p:pic>
        <p:nvPicPr>
          <p:cNvPr id="7" name="Picture 6" descr="circui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455" y="1228725"/>
            <a:ext cx="9372600" cy="51187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Futuristic Background _ by Slidesgo</Template>
  <TotalTime>0</TotalTime>
  <Words>393</Words>
  <Application>Microsoft Office PowerPoint</Application>
  <PresentationFormat>Widescreen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Arial</vt:lpstr>
      <vt:lpstr>Bahnschrift Condensed</vt:lpstr>
      <vt:lpstr>Courier New</vt:lpstr>
      <vt:lpstr>Forte</vt:lpstr>
      <vt:lpstr>Montserrat</vt:lpstr>
      <vt:lpstr>Montserrat ExtraBold</vt:lpstr>
      <vt:lpstr>Montserrat Medium</vt:lpstr>
      <vt:lpstr>Proxima Nova</vt:lpstr>
      <vt:lpstr>Proxima Nova Semibold</vt:lpstr>
      <vt:lpstr>Times New Roman</vt:lpstr>
      <vt:lpstr>Wingdings</vt:lpstr>
      <vt:lpstr>Futuristic Background by Slidesgo</vt:lpstr>
      <vt:lpstr>Slidesgo Final Pages</vt:lpstr>
      <vt:lpstr>RFID    Attend      Track</vt:lpstr>
      <vt:lpstr>INDEX</vt:lpstr>
      <vt:lpstr>RFID</vt:lpstr>
      <vt:lpstr>PowerPoint Presentation</vt:lpstr>
      <vt:lpstr>RFID Application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RFID Attend Track</dc:title>
  <dc:creator>pc</dc:creator>
  <cp:lastModifiedBy>Dhaval Chorwadkar</cp:lastModifiedBy>
  <cp:revision>37</cp:revision>
  <dcterms:created xsi:type="dcterms:W3CDTF">2024-04-13T04:47:00Z</dcterms:created>
  <dcterms:modified xsi:type="dcterms:W3CDTF">2024-04-16T06:48:03Z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  <property fmtid="{D5CDD505-2E9C-101B-9397-08002B2CF9AE}" pid="3" name="ICV">
    <vt:lpwstr>7897B00064214E98918829AC123C7F0B_12</vt:lpwstr>
  </property>
  <property fmtid="{D5CDD505-2E9C-101B-9397-08002B2CF9AE}" pid="4" name="KSOProductBuildVer">
    <vt:lpwstr>1033-12.2.0.13306</vt:lpwstr>
  </property>
</Properties>
</file>

<file path=docProps/thumbnail.jpeg>
</file>